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61" r:id="rId6"/>
    <p:sldId id="260" r:id="rId7"/>
    <p:sldId id="259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8E1B-E290-4B1C-A5B6-27D5F70A092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03E5-18A5-4B32-9A2C-6519191A9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9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8E1B-E290-4B1C-A5B6-27D5F70A092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03E5-18A5-4B32-9A2C-6519191A9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0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8E1B-E290-4B1C-A5B6-27D5F70A092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03E5-18A5-4B32-9A2C-6519191A9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3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8E1B-E290-4B1C-A5B6-27D5F70A092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03E5-18A5-4B32-9A2C-6519191A9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7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8E1B-E290-4B1C-A5B6-27D5F70A092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03E5-18A5-4B32-9A2C-6519191A9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7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8E1B-E290-4B1C-A5B6-27D5F70A092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03E5-18A5-4B32-9A2C-6519191A9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6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8E1B-E290-4B1C-A5B6-27D5F70A092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03E5-18A5-4B32-9A2C-6519191A9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5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8E1B-E290-4B1C-A5B6-27D5F70A092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03E5-18A5-4B32-9A2C-6519191A9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8E1B-E290-4B1C-A5B6-27D5F70A092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03E5-18A5-4B32-9A2C-6519191A9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8E1B-E290-4B1C-A5B6-27D5F70A092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03E5-18A5-4B32-9A2C-6519191A9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6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8E1B-E290-4B1C-A5B6-27D5F70A092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03E5-18A5-4B32-9A2C-6519191A9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4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68E1B-E290-4B1C-A5B6-27D5F70A092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03E5-18A5-4B32-9A2C-6519191A9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2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МБДОУ «Старобачатский детский сад общеразвивающего вида»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1556792"/>
            <a:ext cx="3744416" cy="4824536"/>
          </a:xfrm>
        </p:spPr>
        <p:txBody>
          <a:bodyPr>
            <a:normAutofit fontScale="77500" lnSpcReduction="20000"/>
          </a:bodyPr>
          <a:lstStyle/>
          <a:p>
            <a:endParaRPr lang="ru-RU" sz="4800" b="1" dirty="0" smtClean="0">
              <a:solidFill>
                <a:srgbClr val="FF0000"/>
              </a:solidFill>
            </a:endParaRPr>
          </a:p>
          <a:p>
            <a:r>
              <a:rPr lang="ru-RU" sz="4800" b="1" dirty="0" smtClean="0">
                <a:solidFill>
                  <a:srgbClr val="FF0000"/>
                </a:solidFill>
              </a:rPr>
              <a:t>«Творчество музыкального руководителя»</a:t>
            </a:r>
            <a:endParaRPr lang="ru-RU" sz="4800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7030A0"/>
                </a:solidFill>
              </a:rPr>
              <a:t>Малькова</a:t>
            </a:r>
            <a:r>
              <a:rPr lang="ru-RU" b="1" dirty="0" smtClean="0">
                <a:solidFill>
                  <a:srgbClr val="7030A0"/>
                </a:solidFill>
              </a:rPr>
              <a:t> Любовь Ильинична, музыкальный руководител</a:t>
            </a:r>
            <a:r>
              <a:rPr lang="ru-RU" b="1" dirty="0" smtClean="0">
                <a:solidFill>
                  <a:schemeClr val="tx2"/>
                </a:solidFill>
              </a:rPr>
              <a:t>ь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user\Desktop\мальков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2" y="1484784"/>
            <a:ext cx="4007911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Весенняя капель 2021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Хореография «Ромашки»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фото детсад\11.05.2019\IMG_20190419_115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896542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фото детсад\11.05.2019\IMG_20190419_133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065">
            <a:off x="4137234" y="2655559"/>
            <a:ext cx="4352266" cy="326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Игра на детских музыкальных инструментах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04867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F:\фото детсад\ФОТО ВСЕ дет сад\ФОТО ВСЕ\фото к 21\DSC01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46" y="1340768"/>
            <a:ext cx="7051872" cy="5209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МБДОУ «Старобачатский детский сад общеразвивающего вида»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1556792"/>
            <a:ext cx="3744416" cy="4824536"/>
          </a:xfrm>
        </p:spPr>
        <p:txBody>
          <a:bodyPr>
            <a:normAutofit fontScale="77500" lnSpcReduction="20000"/>
          </a:bodyPr>
          <a:lstStyle/>
          <a:p>
            <a:endParaRPr lang="ru-RU" sz="4800" b="1" dirty="0" smtClean="0">
              <a:solidFill>
                <a:srgbClr val="FF0000"/>
              </a:solidFill>
            </a:endParaRPr>
          </a:p>
          <a:p>
            <a:r>
              <a:rPr lang="ru-RU" sz="4800" b="1" dirty="0" smtClean="0">
                <a:solidFill>
                  <a:srgbClr val="FF0000"/>
                </a:solidFill>
              </a:rPr>
              <a:t>«Творчество музыкального руководителя»</a:t>
            </a:r>
            <a:endParaRPr lang="ru-RU" sz="4800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7030A0"/>
                </a:solidFill>
              </a:rPr>
              <a:t>Малькова</a:t>
            </a:r>
            <a:r>
              <a:rPr lang="ru-RU" b="1" dirty="0" smtClean="0">
                <a:solidFill>
                  <a:srgbClr val="7030A0"/>
                </a:solidFill>
              </a:rPr>
              <a:t> Любовь Ильинична, музыкальный руководител</a:t>
            </a:r>
            <a:r>
              <a:rPr lang="ru-RU" b="1" dirty="0" smtClean="0">
                <a:solidFill>
                  <a:schemeClr val="tx2"/>
                </a:solidFill>
              </a:rPr>
              <a:t>ь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user\Desktop\мальков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2" y="1493015"/>
            <a:ext cx="4007911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Педагогическая весна 2023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Танец с платками (воспитатели)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479">
            <a:off x="4586626" y="3342323"/>
            <a:ext cx="4084042" cy="2921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F:\ПЕДАГОГИ\Малькова Л. И\педвесна\20230331_125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456109" cy="3342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3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Педагогическая весна 2023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Танец с платками (воспитатели)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ПЕДАГОГИ\Малькова Л. И\педвесна\20230331_125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076270" cy="3057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ЕДАГОГИ\Малькова Л. И\педвесна\20230331_125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905">
            <a:off x="4427984" y="3140968"/>
            <a:ext cx="4260473" cy="3195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Педагогическая весна 2023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Вокальное исполнение «Матушка земля»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(педагоги ДОО)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ПЕДАГОГИ\Малькова Л. И\педвесна\20230331_133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3357"/>
            <a:ext cx="348919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ЕДАГОГИ\Малькова Л. И\педвесна\20230331_133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3796"/>
            <a:ext cx="4454910" cy="4522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Весенняя капель 2023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F:\ПЕДАГОГИ\Малькова Л. И\капель\16824930167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392488" cy="3294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ПЕДАГОГИ\Малькова Л. И\капель\16824930168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062">
            <a:off x="4289587" y="2745149"/>
            <a:ext cx="4320580" cy="3240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Весенняя капель 2023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Игра на народных музыкальных инструментах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11885"/>
            <a:ext cx="8229600" cy="35773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011884"/>
            <a:ext cx="8496944" cy="3749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1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Весенняя капель 2022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Хореография «Русские березки»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ПЕДАГОГИ\Малькова Л. И\ф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1" y="1493809"/>
            <a:ext cx="5256584" cy="3101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фото детсад\ФОТО ВСЕ дет сад\Новая папка (3)\IMG-20220427-WA0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1"/>
            <a:ext cx="3819921" cy="3916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Осенний праздник в русском </a:t>
            </a:r>
            <a:r>
              <a:rPr lang="ru-RU" sz="3600" b="1" dirty="0" smtClean="0">
                <a:solidFill>
                  <a:srgbClr val="FF0000"/>
                </a:solidFill>
              </a:rPr>
              <a:t>стиле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F:\фото детсад\ФОТО ВСЕ дет сад\ФОТО ВСЕ\фото к 21\IMG-20191119-WA0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25694" cy="4218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Русская изба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600200"/>
            <a:ext cx="568863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7" name="Picture 3" descr="C:\Users\user\Desktop\DSC01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196752"/>
            <a:ext cx="6552159" cy="5481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71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МБДОУ «Старобачатский детский сад общеразвивающего вида»</vt:lpstr>
      <vt:lpstr>Педагогическая весна 2023 Танец с платками (воспитатели)</vt:lpstr>
      <vt:lpstr>Педагогическая весна 2023  Танец с платками (воспитатели)</vt:lpstr>
      <vt:lpstr>Педагогическая весна 2023 Вокальное исполнение «Матушка земля» (педагоги ДОО)</vt:lpstr>
      <vt:lpstr>Весенняя капель 2023</vt:lpstr>
      <vt:lpstr>Весенняя капель 2023 Игра на народных музыкальных инструментах</vt:lpstr>
      <vt:lpstr>Весенняя капель 2022 Хореография «Русские березки»</vt:lpstr>
      <vt:lpstr>Осенний праздник в русском стиле</vt:lpstr>
      <vt:lpstr>Русская изба</vt:lpstr>
      <vt:lpstr>Весенняя капель 2021 Хореография «Ромашки»</vt:lpstr>
      <vt:lpstr>Игра на детских музыкальных инструментах</vt:lpstr>
      <vt:lpstr>МБДОУ «Старобачатский детский сад общеразвивающего вида»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«Старобачатский детский сад общеразвивающего вида»</dc:title>
  <dc:creator>user</dc:creator>
  <cp:lastModifiedBy>user</cp:lastModifiedBy>
  <cp:revision>7</cp:revision>
  <dcterms:created xsi:type="dcterms:W3CDTF">2024-01-09T01:44:55Z</dcterms:created>
  <dcterms:modified xsi:type="dcterms:W3CDTF">2024-01-09T02:49:18Z</dcterms:modified>
</cp:coreProperties>
</file>